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49DC86-3C78-47BC-B59E-7C75BC665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735" y="0"/>
            <a:ext cx="48185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2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12</cp:revision>
  <dcterms:created xsi:type="dcterms:W3CDTF">2020-04-17T10:32:08Z</dcterms:created>
  <dcterms:modified xsi:type="dcterms:W3CDTF">2020-04-24T07:41:05Z</dcterms:modified>
</cp:coreProperties>
</file>